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59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246808-566E-4CC1-A22B-A142E1A25A73}" v="1" dt="2023-08-10T05:25:09.8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5246808-566E-4CC1-A22B-A142E1A25A73}"/>
    <pc:docChg chg="custSel modSld">
      <pc:chgData name="Narelle Wheaton" userId="6e1b2b30-480e-4f91-806b-6735d5b9e446" providerId="ADAL" clId="{F5246808-566E-4CC1-A22B-A142E1A25A73}" dt="2023-08-10T05:25:09.866" v="23"/>
      <pc:docMkLst>
        <pc:docMk/>
      </pc:docMkLst>
      <pc:sldChg chg="modSp mod">
        <pc:chgData name="Narelle Wheaton" userId="6e1b2b30-480e-4f91-806b-6735d5b9e446" providerId="ADAL" clId="{F5246808-566E-4CC1-A22B-A142E1A25A73}" dt="2023-08-10T05:25:00.328" v="20" actId="1076"/>
        <pc:sldMkLst>
          <pc:docMk/>
          <pc:sldMk cId="1229510114" sldId="256"/>
        </pc:sldMkLst>
        <pc:spChg chg="mod">
          <ac:chgData name="Narelle Wheaton" userId="6e1b2b30-480e-4f91-806b-6735d5b9e446" providerId="ADAL" clId="{F5246808-566E-4CC1-A22B-A142E1A25A73}" dt="2023-08-10T05:25:00.328" v="20" actId="1076"/>
          <ac:spMkLst>
            <pc:docMk/>
            <pc:sldMk cId="1229510114" sldId="256"/>
            <ac:spMk id="3" creationId="{75F5A833-6B1B-4561-9497-C81F5A17B726}"/>
          </ac:spMkLst>
        </pc:spChg>
      </pc:sldChg>
      <pc:sldChg chg="modSp mod">
        <pc:chgData name="Narelle Wheaton" userId="6e1b2b30-480e-4f91-806b-6735d5b9e446" providerId="ADAL" clId="{F5246808-566E-4CC1-A22B-A142E1A25A73}" dt="2023-08-10T05:25:05.120" v="21" actId="1076"/>
        <pc:sldMkLst>
          <pc:docMk/>
          <pc:sldMk cId="2467571436" sldId="257"/>
        </pc:sldMkLst>
        <pc:spChg chg="mod">
          <ac:chgData name="Narelle Wheaton" userId="6e1b2b30-480e-4f91-806b-6735d5b9e446" providerId="ADAL" clId="{F5246808-566E-4CC1-A22B-A142E1A25A73}" dt="2023-08-10T05:25:05.120" v="21" actId="1076"/>
          <ac:spMkLst>
            <pc:docMk/>
            <pc:sldMk cId="2467571436" sldId="257"/>
            <ac:spMk id="3" creationId="{75F5A833-6B1B-4561-9497-C81F5A17B726}"/>
          </ac:spMkLst>
        </pc:spChg>
      </pc:sldChg>
      <pc:sldChg chg="delSp mod">
        <pc:chgData name="Narelle Wheaton" userId="6e1b2b30-480e-4f91-806b-6735d5b9e446" providerId="ADAL" clId="{F5246808-566E-4CC1-A22B-A142E1A25A73}" dt="2023-08-10T05:25:09.052" v="22" actId="21"/>
        <pc:sldMkLst>
          <pc:docMk/>
          <pc:sldMk cId="788442855" sldId="259"/>
        </pc:sldMkLst>
        <pc:spChg chg="del">
          <ac:chgData name="Narelle Wheaton" userId="6e1b2b30-480e-4f91-806b-6735d5b9e446" providerId="ADAL" clId="{F5246808-566E-4CC1-A22B-A142E1A25A73}" dt="2023-08-10T05:25:09.052" v="22" actId="21"/>
          <ac:spMkLst>
            <pc:docMk/>
            <pc:sldMk cId="788442855" sldId="259"/>
            <ac:spMk id="2" creationId="{16779E65-C9D2-471C-BA9E-32AAAD59D26E}"/>
          </ac:spMkLst>
        </pc:spChg>
      </pc:sldChg>
      <pc:sldChg chg="addSp modSp">
        <pc:chgData name="Narelle Wheaton" userId="6e1b2b30-480e-4f91-806b-6735d5b9e446" providerId="ADAL" clId="{F5246808-566E-4CC1-A22B-A142E1A25A73}" dt="2023-08-10T05:25:09.866" v="23"/>
        <pc:sldMkLst>
          <pc:docMk/>
          <pc:sldMk cId="1154053018" sldId="261"/>
        </pc:sldMkLst>
        <pc:spChg chg="add mod">
          <ac:chgData name="Narelle Wheaton" userId="6e1b2b30-480e-4f91-806b-6735d5b9e446" providerId="ADAL" clId="{F5246808-566E-4CC1-A22B-A142E1A25A73}" dt="2023-08-10T05:25:09.866" v="23"/>
          <ac:spMkLst>
            <pc:docMk/>
            <pc:sldMk cId="1154053018" sldId="261"/>
            <ac:spMk id="2" creationId="{CE3AC0E2-C05C-D90D-ACD5-CB149407CBB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7535F-6B56-4560-91E5-137B5475F8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EE6D7C-5793-408D-AD54-870662C02D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ED2D59-AE4E-4BBB-84F2-1434EDA3E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BDD0-91FC-4DF4-84A1-FB999958315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01C497-3FA0-4703-89EB-3652C3FD1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FB434-6304-44BA-815E-A5F5A4EBA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D70D2-BA53-42AC-9F38-1ED1E5A50A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8384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B00A8-C9A1-4897-BAAC-EF74027E1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096DBC-1A92-4995-9DD6-003126F4C4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E9872E-3D8B-4C22-A72F-31CCDBD90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BDD0-91FC-4DF4-84A1-FB999958315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35BDA1-375A-4B92-91B8-0CC998938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121329-2ACA-4D92-8D7C-528A0E6D9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D70D2-BA53-42AC-9F38-1ED1E5A50A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8307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724F76-5058-46D1-A0A9-29873C6321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B70100-8E39-4980-AA96-6024697FF6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8A4D3-3A16-44CF-AD97-442D55AF6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BDD0-91FC-4DF4-84A1-FB999958315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87F90-6D50-4CCB-A1A6-D08DB5FFD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E2A370-CC15-45AF-9BEC-1A7A9D8A5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D70D2-BA53-42AC-9F38-1ED1E5A50A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4763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EAD9D-AF5B-4F40-8E73-65398FF6C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FA7298-C397-4165-8F1E-C8C125BD52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E9E1A-2FBA-44BC-BC9E-1882A92A4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BDD0-91FC-4DF4-84A1-FB999958315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D6EAF-F4E6-4409-B154-926E67A02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E6CA8A-AD4C-486B-88A9-47119DA90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D70D2-BA53-42AC-9F38-1ED1E5A50A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5440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CD60A-7F3E-414C-A800-A4A0E8617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09D139-AE67-4388-B1A6-1D858DF015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B35D07-FD71-401B-A27E-A37DE3AB6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BDD0-91FC-4DF4-84A1-FB999958315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1DA3DE-6FFF-4A91-B925-62AE6E60E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5A9B4-8625-4B32-8982-E26D08B37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D70D2-BA53-42AC-9F38-1ED1E5A50A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6114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C0245-CECA-4B16-B357-161DCE662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5ED40D-CBDA-4EB2-A5FF-9E36FC63E5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AEB7C6-012A-44A2-89D9-913277550A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171561-BFC4-495D-8A03-CC8848740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BDD0-91FC-4DF4-84A1-FB999958315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8BBFF6-47EA-4D5E-A6A9-C24BC793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F62D04-356D-4242-A76A-926812F07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D70D2-BA53-42AC-9F38-1ED1E5A50A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0569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03432-A0B7-497D-87AF-4DAFD6604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EED8FB-025A-4CC0-AED2-368581F5D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973C9A-9B2E-42EB-9A2C-E7D7E972C3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4C9294-D261-4B72-9E27-E4F4253281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412ABD-A86D-4A4E-A0C0-BDC9337F9C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2741B1-FBEB-48CA-A2B0-78E919E86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BDD0-91FC-4DF4-84A1-FB999958315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000F93-1199-4396-B48B-8BD25202E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8D9CDF-0F54-4720-83B4-6FC690268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D70D2-BA53-42AC-9F38-1ED1E5A50A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4191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89924-6C41-4C47-9DDC-3C766F5ED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D93A40-C589-4CA9-A05F-D0A0AA1D5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BDD0-91FC-4DF4-84A1-FB999958315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41D2D4-F028-430D-993F-B526ACA5C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F80966-EAF1-4362-ADFC-BCAAA2E66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D70D2-BA53-42AC-9F38-1ED1E5A50A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2930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BAB14A-44E6-4734-9096-C05043375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BDD0-91FC-4DF4-84A1-FB999958315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5EF8A4-7FA1-4515-80ED-6EC63657F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F56D4B-FF91-4C4B-B811-1F26C49DF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D70D2-BA53-42AC-9F38-1ED1E5A50A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9392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F562A-D83B-4F6C-83C3-6324BADAB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2AF7F5-8338-4A1B-892F-E17ABDBDB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65DEE0-67A1-4AAD-9A20-F22CAE9555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D3DBDA-4133-48D2-8EDC-339ACED85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BDD0-91FC-4DF4-84A1-FB999958315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87A9F2-A9DD-459D-AA49-87E490A8F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16EFF6-9240-4884-9F32-8DBCD5FF0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D70D2-BA53-42AC-9F38-1ED1E5A50A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70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8E99B-AEB1-45A3-A678-4443D3BFF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AE50DE-49A0-4ABA-B4AD-6A4AFD7DF5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4A9BC0-C011-40F3-9FA2-10C6B00F32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BD1672-75FE-4B6C-8A4E-DEE3F9D27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BDD0-91FC-4DF4-84A1-FB999958315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E16613-51F5-4162-BE52-AFE285701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71C96E-1317-40A8-A243-C13A79BD2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D70D2-BA53-42AC-9F38-1ED1E5A50A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3834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A65FC4-614B-463B-80FB-59C8782BF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AC107-9173-4987-A157-127490E22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6AA5B5-0210-4B30-AEC3-615D2D43B8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DBDD0-91FC-4DF4-84A1-FB999958315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79DA24-7725-46E5-8A6E-49C4C7F083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985A5C-AB20-43D9-A816-827A77C9BD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D70D2-BA53-42AC-9F38-1ED1E5A50A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8871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F5A833-6B1B-4561-9497-C81F5A17B7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69213"/>
            <a:ext cx="9144000" cy="3119574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All I once held dear built my life upon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this world reveres and wars to own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I once thought gain I have counted loss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Spent and worthless now compared to this</a:t>
            </a:r>
          </a:p>
        </p:txBody>
      </p:sp>
    </p:spTree>
    <p:extLst>
      <p:ext uri="{BB962C8B-B14F-4D97-AF65-F5344CB8AC3E}">
        <p14:creationId xmlns:p14="http://schemas.microsoft.com/office/powerpoint/2010/main" val="1229510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F5A833-6B1B-4561-9497-C81F5A17B7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33525"/>
            <a:ext cx="9144000" cy="37909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Knowing You Jesus knowing You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is no greater thing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You're my all You're the best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You're my joy my righteousness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I love You Lord love You Lord</a:t>
            </a:r>
          </a:p>
        </p:txBody>
      </p:sp>
    </p:spTree>
    <p:extLst>
      <p:ext uri="{BB962C8B-B14F-4D97-AF65-F5344CB8AC3E}">
        <p14:creationId xmlns:p14="http://schemas.microsoft.com/office/powerpoint/2010/main" val="2467571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F5A833-6B1B-4561-9497-C81F5A17B7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85875"/>
            <a:ext cx="9144000" cy="33051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Now my heart's desire is to know You more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be found in You and known as Yours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possess by faith what I could not earn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surpassing gift of righteousness</a:t>
            </a:r>
          </a:p>
        </p:txBody>
      </p:sp>
    </p:spTree>
    <p:extLst>
      <p:ext uri="{BB962C8B-B14F-4D97-AF65-F5344CB8AC3E}">
        <p14:creationId xmlns:p14="http://schemas.microsoft.com/office/powerpoint/2010/main" val="834889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F5A833-6B1B-4561-9497-C81F5A17B7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85875"/>
            <a:ext cx="9144000" cy="37909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Knowing You Jesus knowing You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is no greater thing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You're my all You're the best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You're my joy my righteousness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I love You Lord love You Lord</a:t>
            </a:r>
          </a:p>
        </p:txBody>
      </p:sp>
    </p:spTree>
    <p:extLst>
      <p:ext uri="{BB962C8B-B14F-4D97-AF65-F5344CB8AC3E}">
        <p14:creationId xmlns:p14="http://schemas.microsoft.com/office/powerpoint/2010/main" val="1805373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F5A833-6B1B-4561-9497-C81F5A17B7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85875"/>
            <a:ext cx="9144000" cy="43815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Oh to know the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pow'r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of Your risen life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to know You in Your sufferings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become like You in Your death my Lord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 with You to live and never die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88442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F5A833-6B1B-4561-9497-C81F5A17B7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85875"/>
            <a:ext cx="9144000" cy="37909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Knowing You Jesus knowing You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is no greater thing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You're my all You're the best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You're my joy my righteousness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I love You Lord love You Lord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E3AC0E2-C05C-D90D-ACD5-CB149407CBB6}"/>
              </a:ext>
            </a:extLst>
          </p:cNvPr>
          <p:cNvSpPr/>
          <p:nvPr/>
        </p:nvSpPr>
        <p:spPr>
          <a:xfrm>
            <a:off x="276225" y="5648325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1045238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Graham Kendrick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1993 Make Way Music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1154053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C35AF42-6AAF-4AD3-B275-120A83D56D3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B447A19-9933-4F2E-B128-EDBD1DEBE8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038E6EC-A3AA-4C10-91B2-E36E0E90318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2022-03-02T06:10:31Z</dcterms:created>
  <dcterms:modified xsi:type="dcterms:W3CDTF">2023-08-10T05:25:19Z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